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349" r:id="rId4"/>
  </p:sldIdLst>
  <p:sldSz cx="6515100" cy="9144000"/>
  <p:notesSz cx="6858000" cy="9144000"/>
  <p:defaultTextStyle>
    <a:defPPr>
      <a:defRPr lang="en-US"/>
    </a:defPPr>
    <a:lvl1pPr marL="0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1pPr>
    <a:lvl2pPr marL="535257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2pPr>
    <a:lvl3pPr marL="1070514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3pPr>
    <a:lvl4pPr marL="1605771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4pPr>
    <a:lvl5pPr marL="2141028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5pPr>
    <a:lvl6pPr marL="2676286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6pPr>
    <a:lvl7pPr marL="3211542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7pPr>
    <a:lvl8pPr marL="3746799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8pPr>
    <a:lvl9pPr marL="4282057" algn="l" defTabSz="107051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2" userDrawn="1">
          <p15:clr>
            <a:srgbClr val="A4A3A4"/>
          </p15:clr>
        </p15:guide>
        <p15:guide id="2" orient="horz" pos="451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  <p15:guide id="4" orient="horz" pos="5323" userDrawn="1">
          <p15:clr>
            <a:srgbClr val="A4A3A4"/>
          </p15:clr>
        </p15:guide>
        <p15:guide id="5" orient="horz" pos="5474" userDrawn="1">
          <p15:clr>
            <a:srgbClr val="A4A3A4"/>
          </p15:clr>
        </p15:guide>
        <p15:guide id="6" orient="horz" pos="1342" userDrawn="1">
          <p15:clr>
            <a:srgbClr val="A4A3A4"/>
          </p15:clr>
        </p15:guide>
        <p15:guide id="7" orient="horz" pos="1666" userDrawn="1">
          <p15:clr>
            <a:srgbClr val="A4A3A4"/>
          </p15:clr>
        </p15:guide>
        <p15:guide id="8" pos="1681" userDrawn="1">
          <p15:clr>
            <a:srgbClr val="A4A3A4"/>
          </p15:clr>
        </p15:guide>
        <p15:guide id="9" pos="183" userDrawn="1">
          <p15:clr>
            <a:srgbClr val="A4A3A4"/>
          </p15:clr>
        </p15:guide>
        <p15:guide id="10" pos="933" userDrawn="1">
          <p15:clr>
            <a:srgbClr val="A4A3A4"/>
          </p15:clr>
        </p15:guide>
        <p15:guide id="11" pos="1935" userDrawn="1">
          <p15:clr>
            <a:srgbClr val="A4A3A4"/>
          </p15:clr>
        </p15:guide>
        <p15:guide id="12" pos="2052" userDrawn="1">
          <p15:clr>
            <a:srgbClr val="A4A3A4"/>
          </p15:clr>
        </p15:guide>
        <p15:guide id="13" pos="3180" userDrawn="1">
          <p15:clr>
            <a:srgbClr val="A4A3A4"/>
          </p15:clr>
        </p15:guide>
        <p15:guide id="14" pos="3928" userDrawn="1">
          <p15:clr>
            <a:srgbClr val="A4A3A4"/>
          </p15:clr>
        </p15:guide>
        <p15:guide id="15" pos="2169" userDrawn="1">
          <p15:clr>
            <a:srgbClr val="A4A3A4"/>
          </p15:clr>
        </p15:guide>
        <p15:guide id="16" pos="2433" userDrawn="1">
          <p15:clr>
            <a:srgbClr val="A4A3A4"/>
          </p15:clr>
        </p15:guide>
        <p15:guide id="17" pos="3697" userDrawn="1">
          <p15:clr>
            <a:srgbClr val="A4A3A4"/>
          </p15:clr>
        </p15:guide>
        <p15:guide id="18" pos="3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0000"/>
    <a:srgbClr val="D2D2D2"/>
    <a:srgbClr val="9D9D9D"/>
    <a:srgbClr val="7F7F7F"/>
    <a:srgbClr val="FFFFFF"/>
    <a:srgbClr val="92D050"/>
    <a:srgbClr val="8246AF"/>
    <a:srgbClr val="9CDBD9"/>
    <a:srgbClr val="A8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3360" y="200"/>
      </p:cViewPr>
      <p:guideLst>
        <p:guide orient="horz" pos="292"/>
        <p:guide orient="horz" pos="451"/>
        <p:guide orient="horz" pos="2880"/>
        <p:guide orient="horz" pos="5323"/>
        <p:guide orient="horz" pos="5474"/>
        <p:guide orient="horz" pos="1342"/>
        <p:guide orient="horz" pos="1666"/>
        <p:guide pos="1681"/>
        <p:guide pos="183"/>
        <p:guide pos="933"/>
        <p:guide pos="1935"/>
        <p:guide pos="2052"/>
        <p:guide pos="3180"/>
        <p:guide pos="3928"/>
        <p:guide pos="2169"/>
        <p:guide pos="2433"/>
        <p:guide pos="3697"/>
        <p:guide pos="32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B44E6-187A-4493-A8C8-BF7B10B3F86D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685800"/>
            <a:ext cx="2444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076D2-C4D6-4F47-BE0A-B8682F3AE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02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1pPr>
    <a:lvl2pPr marL="535257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2pPr>
    <a:lvl3pPr marL="1070514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3pPr>
    <a:lvl4pPr marL="1605771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4pPr>
    <a:lvl5pPr marL="2141028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5pPr>
    <a:lvl6pPr marL="2676286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6pPr>
    <a:lvl7pPr marL="3211542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7pPr>
    <a:lvl8pPr marL="3746799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8pPr>
    <a:lvl9pPr marL="4282057" algn="l" defTabSz="1070514" rtl="0" eaLnBrk="1" latinLnBrk="0" hangingPunct="1">
      <a:defRPr sz="14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0157" y="3805768"/>
            <a:ext cx="5343396" cy="1862666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912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157" y="5676900"/>
            <a:ext cx="5344565" cy="9144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3648" b="0" cap="all" baseline="0">
                <a:solidFill>
                  <a:schemeClr val="accent1"/>
                </a:solidFill>
              </a:defRPr>
            </a:lvl1pPr>
            <a:lvl2pPr marL="69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9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84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79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7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69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64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59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20157" y="896620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0" name="Freeform 6"/>
          <p:cNvSpPr>
            <a:spLocks noChangeAspect="1" noEditPoints="1"/>
          </p:cNvSpPr>
          <p:nvPr userDrawn="1"/>
        </p:nvSpPr>
        <p:spPr bwMode="auto">
          <a:xfrm>
            <a:off x="289353" y="715434"/>
            <a:ext cx="448001" cy="12192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38989" tIns="69495" rIns="138989" bIns="69495" numCol="1" anchor="t" anchorCtr="0" compatLnSpc="1">
            <a:prstTxWarp prst="textNoShape">
              <a:avLst/>
            </a:prstTxWarp>
          </a:bodyPr>
          <a:lstStyle/>
          <a:p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733880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715435"/>
            <a:ext cx="2551563" cy="783166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6" y="2645834"/>
            <a:ext cx="2551563" cy="53157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/>
          </p:nvPr>
        </p:nvSpPr>
        <p:spPr>
          <a:xfrm>
            <a:off x="3257552" y="0"/>
            <a:ext cx="3257549" cy="9144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291010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0" y="0"/>
            <a:ext cx="3257550" cy="9144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42533" y="715435"/>
            <a:ext cx="2793398" cy="783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2533" y="2645834"/>
            <a:ext cx="2793398" cy="5315712"/>
          </a:xfrm>
        </p:spPr>
        <p:txBody>
          <a:bodyPr/>
          <a:lstStyle>
            <a:lvl1pPr>
              <a:spcBef>
                <a:spcPts val="1824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2533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957049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2667815" y="0"/>
            <a:ext cx="3847286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20156" y="2645833"/>
            <a:ext cx="1959282" cy="5217497"/>
          </a:xfrm>
        </p:spPr>
        <p:txBody>
          <a:bodyPr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715434"/>
            <a:ext cx="1959282" cy="1413934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555424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56191" y="715435"/>
            <a:ext cx="3379740" cy="783166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6191" y="2645834"/>
            <a:ext cx="3379740" cy="531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856191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667814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09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/4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861713" y="0"/>
            <a:ext cx="2653388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20157" y="2645833"/>
            <a:ext cx="3150634" cy="5217497"/>
          </a:xfrm>
        </p:spPr>
        <p:txBody>
          <a:bodyPr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715435"/>
            <a:ext cx="3150634" cy="783166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3141866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/4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75881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61713" y="715435"/>
            <a:ext cx="2374218" cy="783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1713" y="2645834"/>
            <a:ext cx="2374218" cy="531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861713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2889994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4114800"/>
            <a:ext cx="5344565" cy="914400"/>
          </a:xfrm>
        </p:spPr>
        <p:txBody>
          <a:bodyPr anchor="t" anchorCtr="0"/>
          <a:lstStyle>
            <a:lvl1pPr algn="l">
              <a:defRPr sz="6079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2219881" y="4536362"/>
            <a:ext cx="4511040" cy="7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445787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81555" y="3594948"/>
            <a:ext cx="4378472" cy="1862666"/>
          </a:xfrm>
        </p:spPr>
        <p:txBody>
          <a:bodyPr tIns="0" anchor="t" anchorCtr="0"/>
          <a:lstStyle>
            <a:lvl1pPr algn="l">
              <a:defRPr sz="6079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520157" y="3340896"/>
            <a:ext cx="843613" cy="3157531"/>
          </a:xfrm>
        </p:spPr>
        <p:txBody>
          <a:bodyPr bIns="0">
            <a:spAutoFit/>
          </a:bodyPr>
          <a:lstStyle>
            <a:lvl1pPr marL="0" indent="0">
              <a:buNone/>
              <a:defRPr sz="22798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694895" indent="0">
              <a:buNone/>
              <a:defRPr sz="3040">
                <a:solidFill>
                  <a:schemeClr val="tx1">
                    <a:tint val="75000"/>
                  </a:schemeClr>
                </a:solidFill>
              </a:defRPr>
            </a:lvl2pPr>
            <a:lvl3pPr marL="1389788" indent="0">
              <a:buNone/>
              <a:defRPr sz="2736">
                <a:solidFill>
                  <a:schemeClr val="tx1">
                    <a:tint val="75000"/>
                  </a:schemeClr>
                </a:solidFill>
              </a:defRPr>
            </a:lvl3pPr>
            <a:lvl4pPr marL="2084683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4pPr>
            <a:lvl5pPr marL="2779577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5pPr>
            <a:lvl6pPr marL="3474471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6pPr>
            <a:lvl7pPr marL="4169366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7pPr>
            <a:lvl8pPr marL="4864260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8pPr>
            <a:lvl9pPr marL="5559154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2219881" y="4536362"/>
            <a:ext cx="4511040" cy="7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895258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_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57550" y="0"/>
            <a:ext cx="3257550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6574368"/>
            <a:ext cx="2551563" cy="1862666"/>
          </a:xfrm>
        </p:spPr>
        <p:txBody>
          <a:bodyPr anchor="t" anchorCtr="0"/>
          <a:lstStyle>
            <a:lvl1pPr algn="l">
              <a:defRPr sz="4863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520157" y="715434"/>
            <a:ext cx="843613" cy="3157531"/>
          </a:xfrm>
        </p:spPr>
        <p:txBody>
          <a:bodyPr bIns="0">
            <a:spAutoFit/>
          </a:bodyPr>
          <a:lstStyle>
            <a:lvl1pPr marL="0" indent="0">
              <a:buNone/>
              <a:defRPr sz="22798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694895" indent="0">
              <a:buNone/>
              <a:defRPr sz="3040">
                <a:solidFill>
                  <a:schemeClr val="tx1">
                    <a:tint val="75000"/>
                  </a:schemeClr>
                </a:solidFill>
              </a:defRPr>
            </a:lvl2pPr>
            <a:lvl3pPr marL="1389788" indent="0">
              <a:buNone/>
              <a:defRPr sz="2736">
                <a:solidFill>
                  <a:schemeClr val="tx1">
                    <a:tint val="75000"/>
                  </a:schemeClr>
                </a:solidFill>
              </a:defRPr>
            </a:lvl3pPr>
            <a:lvl4pPr marL="2084683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4pPr>
            <a:lvl5pPr marL="2779577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5pPr>
            <a:lvl6pPr marL="3474471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6pPr>
            <a:lvl7pPr marL="4169366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7pPr>
            <a:lvl8pPr marL="4864260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8pPr>
            <a:lvl9pPr marL="5559154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884203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_40/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667815" y="0"/>
            <a:ext cx="3847286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6574368"/>
            <a:ext cx="1954190" cy="1862666"/>
          </a:xfrm>
        </p:spPr>
        <p:txBody>
          <a:bodyPr anchor="t" anchorCtr="0"/>
          <a:lstStyle>
            <a:lvl1pPr algn="l">
              <a:defRPr sz="4863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520157" y="715434"/>
            <a:ext cx="843613" cy="3157531"/>
          </a:xfrm>
        </p:spPr>
        <p:txBody>
          <a:bodyPr bIns="0">
            <a:spAutoFit/>
          </a:bodyPr>
          <a:lstStyle>
            <a:lvl1pPr marL="0" indent="0">
              <a:buNone/>
              <a:defRPr sz="22798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694895" indent="0">
              <a:buNone/>
              <a:defRPr sz="3040">
                <a:solidFill>
                  <a:schemeClr val="tx1">
                    <a:tint val="75000"/>
                  </a:schemeClr>
                </a:solidFill>
              </a:defRPr>
            </a:lvl2pPr>
            <a:lvl3pPr marL="1389788" indent="0">
              <a:buNone/>
              <a:defRPr sz="2736">
                <a:solidFill>
                  <a:schemeClr val="tx1">
                    <a:tint val="75000"/>
                  </a:schemeClr>
                </a:solidFill>
              </a:defRPr>
            </a:lvl3pPr>
            <a:lvl4pPr marL="2084683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4pPr>
            <a:lvl5pPr marL="2779577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5pPr>
            <a:lvl6pPr marL="3474471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6pPr>
            <a:lvl7pPr marL="4169366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7pPr>
            <a:lvl8pPr marL="4864260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8pPr>
            <a:lvl9pPr marL="5559154" indent="0">
              <a:buNone/>
              <a:defRPr sz="24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3792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with 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0157" y="3805768"/>
            <a:ext cx="5343396" cy="1862666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912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88" y="5676900"/>
            <a:ext cx="5344634" cy="9144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3648" b="0" cap="all" baseline="0">
                <a:solidFill>
                  <a:schemeClr val="tx1"/>
                </a:solidFill>
              </a:defRPr>
            </a:lvl1pPr>
            <a:lvl2pPr marL="69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9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84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79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7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69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64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59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289353" y="715434"/>
            <a:ext cx="448001" cy="12192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38989" tIns="69495" rIns="138989" bIns="69495" numCol="1" anchor="t" anchorCtr="0" compatLnSpc="1">
            <a:prstTxWarp prst="textNoShape">
              <a:avLst/>
            </a:prstTxWarp>
          </a:bodyPr>
          <a:lstStyle/>
          <a:p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715308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low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715434"/>
            <a:ext cx="2551563" cy="19304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57551" y="715435"/>
            <a:ext cx="2978380" cy="1930400"/>
          </a:xfrm>
        </p:spPr>
        <p:txBody>
          <a:bodyPr/>
          <a:lstStyle>
            <a:lvl1pPr marL="0" indent="0">
              <a:lnSpc>
                <a:spcPct val="114000"/>
              </a:lnSpc>
              <a:buNone/>
              <a:defRPr sz="3648"/>
            </a:lvl1pPr>
            <a:lvl2pPr marL="694895" indent="0">
              <a:buNone/>
              <a:defRPr sz="2736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0" y="3048000"/>
            <a:ext cx="6515100" cy="6096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3030473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lower image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048000"/>
            <a:ext cx="6515100" cy="6096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6515100" cy="304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715435"/>
            <a:ext cx="2551563" cy="783166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57551" y="715435"/>
            <a:ext cx="2978380" cy="1930400"/>
          </a:xfrm>
        </p:spPr>
        <p:txBody>
          <a:bodyPr/>
          <a:lstStyle>
            <a:lvl1pPr marL="0" indent="0">
              <a:lnSpc>
                <a:spcPct val="113000"/>
              </a:lnSpc>
              <a:buNone/>
              <a:defRPr sz="3648">
                <a:solidFill>
                  <a:schemeClr val="tx1"/>
                </a:solidFill>
              </a:defRPr>
            </a:lvl1pPr>
            <a:lvl2pPr marL="694895" indent="0">
              <a:buNone/>
              <a:defRPr sz="2736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520156" y="3784600"/>
            <a:ext cx="5715774" cy="466513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©2022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1064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68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icon layout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20157" y="2645835"/>
            <a:ext cx="5344961" cy="1054100"/>
          </a:xfrm>
        </p:spPr>
        <p:txBody>
          <a:bodyPr/>
          <a:lstStyle>
            <a:lvl1pPr marL="0" indent="0">
              <a:spcBef>
                <a:spcPts val="912"/>
              </a:spcBef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20156" y="6253294"/>
            <a:ext cx="1221900" cy="1926335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520156" y="5876660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1895925" y="5876660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3271693" y="5876660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4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4647461" y="5876660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895925" y="6253294"/>
            <a:ext cx="1221900" cy="1926335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3271693" y="6253294"/>
            <a:ext cx="1221900" cy="1926335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4647461" y="6253294"/>
            <a:ext cx="1221900" cy="1926335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4246488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gray border-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3260028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648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255072" y="0"/>
            <a:ext cx="3260028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85281" y="715435"/>
            <a:ext cx="5946577" cy="773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1437220"/>
            <a:ext cx="5349204" cy="692148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7" y="2849034"/>
            <a:ext cx="2491317" cy="490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128832" y="3217995"/>
            <a:ext cx="1735097" cy="998406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4128833" y="2842685"/>
            <a:ext cx="1733865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28832" y="4972712"/>
            <a:ext cx="1735097" cy="998406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4128832" y="4602692"/>
            <a:ext cx="1735097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28832" y="6735895"/>
            <a:ext cx="1735097" cy="998406"/>
          </a:xfrm>
        </p:spPr>
        <p:txBody>
          <a:bodyPr tIns="91440" bIns="45720"/>
          <a:lstStyle>
            <a:lvl1pPr marL="0" indent="0">
              <a:spcBef>
                <a:spcPts val="912"/>
              </a:spcBef>
              <a:buFont typeface="Arial" panose="020B0604020202020204" pitchFamily="34" charset="0"/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4128832" y="6362700"/>
            <a:ext cx="1735097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4435" y="8180917"/>
            <a:ext cx="4669155" cy="48768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82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bg2"/>
                </a:solidFill>
              </a:rPr>
              <a:t>©</a:t>
            </a:r>
            <a:fld id="{70C20920-D522-47E7-A593-4D1EC6534F20}" type="datetimeyyyy">
              <a:rPr lang="en-US" sz="1064" smtClean="0">
                <a:solidFill>
                  <a:schemeClr val="bg2"/>
                </a:solidFill>
              </a:rPr>
              <a:t>2025</a:t>
            </a:fld>
            <a:r>
              <a:rPr lang="en-US" sz="1064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bg2"/>
                </a:solidFill>
              </a:rPr>
              <a:pPr lvl="0"/>
              <a:t>‹#›</a:t>
            </a:fld>
            <a:endParaRPr lang="en-US" sz="1064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01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715435"/>
            <a:ext cx="5344565" cy="783166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57" y="2645833"/>
            <a:ext cx="2549273" cy="5217497"/>
          </a:xfrm>
        </p:spPr>
        <p:txBody>
          <a:bodyPr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42532" y="2645833"/>
            <a:ext cx="2551563" cy="5217497"/>
          </a:xfrm>
        </p:spPr>
        <p:txBody>
          <a:bodyPr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3886004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ndividual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56" y="3939117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2"/>
          </p:nvPr>
        </p:nvSpPr>
        <p:spPr>
          <a:xfrm>
            <a:off x="520156" y="3524252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7"/>
          </p:nvPr>
        </p:nvSpPr>
        <p:spPr>
          <a:xfrm>
            <a:off x="520156" y="2129368"/>
            <a:ext cx="5341567" cy="651932"/>
          </a:xfrm>
        </p:spPr>
        <p:txBody>
          <a:bodyPr tIns="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sz="half" idx="18"/>
          </p:nvPr>
        </p:nvSpPr>
        <p:spPr>
          <a:xfrm>
            <a:off x="3442533" y="3939117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idx="19"/>
          </p:nvPr>
        </p:nvSpPr>
        <p:spPr>
          <a:xfrm>
            <a:off x="3442533" y="3524252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sz="half" idx="20"/>
          </p:nvPr>
        </p:nvSpPr>
        <p:spPr>
          <a:xfrm>
            <a:off x="3442533" y="5779177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1"/>
          </p:nvPr>
        </p:nvSpPr>
        <p:spPr>
          <a:xfrm>
            <a:off x="3442533" y="5376881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sz="half" idx="22"/>
          </p:nvPr>
        </p:nvSpPr>
        <p:spPr>
          <a:xfrm>
            <a:off x="3442533" y="7611534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idx="23"/>
          </p:nvPr>
        </p:nvSpPr>
        <p:spPr>
          <a:xfrm>
            <a:off x="3442533" y="7196667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2"/>
          <p:cNvSpPr>
            <a:spLocks noGrp="1"/>
          </p:cNvSpPr>
          <p:nvPr>
            <p:ph sz="half" idx="24"/>
          </p:nvPr>
        </p:nvSpPr>
        <p:spPr>
          <a:xfrm>
            <a:off x="520156" y="5779177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idx="25"/>
          </p:nvPr>
        </p:nvSpPr>
        <p:spPr>
          <a:xfrm>
            <a:off x="520156" y="5376881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26"/>
          </p:nvPr>
        </p:nvSpPr>
        <p:spPr>
          <a:xfrm>
            <a:off x="520156" y="7611534"/>
            <a:ext cx="2424249" cy="838200"/>
          </a:xfrm>
        </p:spPr>
        <p:txBody>
          <a:bodyPr tIns="91440"/>
          <a:lstStyle>
            <a:lvl1pPr marL="0" indent="0">
              <a:spcBef>
                <a:spcPts val="304"/>
              </a:spcBef>
              <a:buNone/>
              <a:defRPr sz="3648"/>
            </a:lvl1pPr>
            <a:lvl2pPr marL="694895" indent="0">
              <a:spcBef>
                <a:spcPts val="304"/>
              </a:spcBef>
              <a:buNone/>
              <a:defRPr sz="3648"/>
            </a:lvl2pPr>
            <a:lvl3pPr marL="1389788" indent="0">
              <a:buNone/>
              <a:defRPr sz="2736"/>
            </a:lvl3pPr>
            <a:lvl4pPr marL="2084683" indent="0">
              <a:buNone/>
              <a:defRPr sz="2736"/>
            </a:lvl4pPr>
            <a:lvl5pPr marL="2779577" indent="0">
              <a:buNone/>
              <a:defRPr sz="2736"/>
            </a:lvl5pPr>
            <a:lvl6pPr>
              <a:defRPr sz="2888"/>
            </a:lvl6pPr>
            <a:lvl7pPr>
              <a:defRPr sz="2888"/>
            </a:lvl7pPr>
            <a:lvl8pPr>
              <a:defRPr sz="2888"/>
            </a:lvl8pPr>
            <a:lvl9pPr>
              <a:defRPr sz="28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27"/>
          </p:nvPr>
        </p:nvSpPr>
        <p:spPr>
          <a:xfrm>
            <a:off x="520156" y="7196667"/>
            <a:ext cx="2424249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9673692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801" y="2645835"/>
            <a:ext cx="2551326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7801" y="3035299"/>
            <a:ext cx="2551326" cy="4940300"/>
          </a:xfrm>
        </p:spPr>
        <p:txBody>
          <a:bodyPr tIns="91440"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432"/>
            </a:lvl6pPr>
            <a:lvl7pPr>
              <a:defRPr sz="2432"/>
            </a:lvl7pPr>
            <a:lvl8pPr>
              <a:defRPr sz="2432"/>
            </a:lvl8pPr>
            <a:lvl9pPr>
              <a:defRPr sz="24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2532" y="2645835"/>
            <a:ext cx="2551326" cy="393700"/>
          </a:xfrm>
        </p:spPr>
        <p:txBody>
          <a:bodyPr anchor="t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42532" y="3035299"/>
            <a:ext cx="2551326" cy="4940300"/>
          </a:xfrm>
        </p:spPr>
        <p:txBody>
          <a:bodyPr tIns="91440"/>
          <a:lstStyle>
            <a:lvl1pPr>
              <a:defRPr sz="3648"/>
            </a:lvl1pPr>
            <a:lvl2pPr>
              <a:defRPr sz="3648"/>
            </a:lvl2pPr>
            <a:lvl3pPr>
              <a:defRPr sz="3648"/>
            </a:lvl3pPr>
            <a:lvl4pPr>
              <a:defRPr sz="3648"/>
            </a:lvl4pPr>
            <a:lvl5pPr>
              <a:defRPr sz="3648"/>
            </a:lvl5pPr>
            <a:lvl6pPr>
              <a:defRPr sz="2432"/>
            </a:lvl6pPr>
            <a:lvl7pPr>
              <a:defRPr sz="2432"/>
            </a:lvl7pPr>
            <a:lvl8pPr>
              <a:defRPr sz="2432"/>
            </a:lvl8pPr>
            <a:lvl9pPr>
              <a:defRPr sz="24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99043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0/40 Title and Content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861713" y="0"/>
            <a:ext cx="2653388" cy="9144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8" y="715435"/>
            <a:ext cx="2922376" cy="7831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8" y="2645834"/>
            <a:ext cx="2922376" cy="531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2"/>
          </p:nvPr>
        </p:nvSpPr>
        <p:spPr>
          <a:xfrm>
            <a:off x="4144275" y="2645834"/>
            <a:ext cx="2091655" cy="53157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DE0E1CB7-DA98-4AE3-9B7A-4E54193F9C18}" type="datetimeyyyy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2025</a:t>
            </a:fld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1064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24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Title and Two Content Comparison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360642" y="0"/>
            <a:ext cx="4154458" cy="9144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3154893"/>
            <a:ext cx="1643624" cy="2834217"/>
          </a:xfrm>
        </p:spPr>
        <p:txBody>
          <a:bodyPr tIns="0" bIns="0" anchor="ctr" anchorCtr="0"/>
          <a:lstStyle>
            <a:lvl1pPr>
              <a:defRPr sz="4863" baseline="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-2219881" y="4536362"/>
            <a:ext cx="4511040" cy="7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2667814" y="723901"/>
            <a:ext cx="1680960" cy="1028700"/>
          </a:xfrm>
        </p:spPr>
        <p:txBody>
          <a:bodyPr bIns="0" anchor="b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2667814" y="2129367"/>
            <a:ext cx="1680960" cy="5315712"/>
          </a:xfrm>
        </p:spPr>
        <p:txBody>
          <a:bodyPr tIns="91440"/>
          <a:lstStyle>
            <a:lvl1pPr>
              <a:defRPr sz="3648">
                <a:solidFill>
                  <a:schemeClr val="tx1"/>
                </a:solidFill>
              </a:defRPr>
            </a:lvl1pPr>
            <a:lvl2pPr>
              <a:buClrTx/>
              <a:defRPr sz="3648">
                <a:solidFill>
                  <a:schemeClr val="tx1"/>
                </a:solidFill>
              </a:defRPr>
            </a:lvl2pPr>
            <a:lvl3pPr>
              <a:buClrTx/>
              <a:defRPr sz="3648">
                <a:solidFill>
                  <a:schemeClr val="tx1"/>
                </a:solidFill>
              </a:defRPr>
            </a:lvl3pPr>
            <a:lvl4pPr>
              <a:buClrTx/>
              <a:defRPr sz="3648">
                <a:solidFill>
                  <a:schemeClr val="tx1"/>
                </a:solidFill>
              </a:defRPr>
            </a:lvl4pPr>
            <a:lvl5pPr>
              <a:buClrTx/>
              <a:defRPr sz="3648">
                <a:solidFill>
                  <a:schemeClr val="tx1"/>
                </a:solidFill>
              </a:defRPr>
            </a:lvl5pPr>
            <a:lvl6pPr>
              <a:defRPr sz="2432"/>
            </a:lvl6pPr>
            <a:lvl7pPr>
              <a:defRPr sz="2432"/>
            </a:lvl7pPr>
            <a:lvl8pPr>
              <a:defRPr sz="2432"/>
            </a:lvl8pPr>
            <a:lvl9pPr>
              <a:defRPr sz="24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2"/>
          </p:nvPr>
        </p:nvSpPr>
        <p:spPr>
          <a:xfrm>
            <a:off x="4556667" y="723901"/>
            <a:ext cx="1680960" cy="1028700"/>
          </a:xfrm>
        </p:spPr>
        <p:txBody>
          <a:bodyPr bIns="0" anchor="b" anchorCtr="0"/>
          <a:lstStyle>
            <a:lvl1pPr marL="0" indent="0">
              <a:buNone/>
              <a:defRPr sz="3648" b="1">
                <a:solidFill>
                  <a:schemeClr val="tx1"/>
                </a:solidFill>
              </a:defRPr>
            </a:lvl1pPr>
            <a:lvl2pPr marL="694957" indent="0">
              <a:buNone/>
              <a:defRPr sz="3040" b="1"/>
            </a:lvl2pPr>
            <a:lvl3pPr marL="1389916" indent="0">
              <a:buNone/>
              <a:defRPr sz="2888" b="1"/>
            </a:lvl3pPr>
            <a:lvl4pPr marL="2084873" indent="0">
              <a:buNone/>
              <a:defRPr sz="2432" b="1"/>
            </a:lvl4pPr>
            <a:lvl5pPr marL="2779832" indent="0">
              <a:buNone/>
              <a:defRPr sz="2432" b="1"/>
            </a:lvl5pPr>
            <a:lvl6pPr marL="3474789" indent="0">
              <a:buNone/>
              <a:defRPr sz="2432" b="1"/>
            </a:lvl6pPr>
            <a:lvl7pPr marL="4169748" indent="0">
              <a:buNone/>
              <a:defRPr sz="2432" b="1"/>
            </a:lvl7pPr>
            <a:lvl8pPr marL="4864706" indent="0">
              <a:buNone/>
              <a:defRPr sz="2432" b="1"/>
            </a:lvl8pPr>
            <a:lvl9pPr marL="5559666" indent="0">
              <a:buNone/>
              <a:defRPr sz="24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4556667" y="2129367"/>
            <a:ext cx="1680960" cy="5315712"/>
          </a:xfrm>
        </p:spPr>
        <p:txBody>
          <a:bodyPr vert="horz" lIns="0" tIns="91440" rIns="0" bIns="45724" rtlCol="0">
            <a:noAutofit/>
          </a:bodyPr>
          <a:lstStyle>
            <a:lvl1pPr>
              <a:defRPr lang="en-US" dirty="0" smtClean="0">
                <a:solidFill>
                  <a:schemeClr val="tx1"/>
                </a:solidFill>
              </a:defRPr>
            </a:lvl1pPr>
            <a:lvl2pPr>
              <a:buClrTx/>
              <a:defRPr lang="en-US" dirty="0" smtClean="0">
                <a:solidFill>
                  <a:schemeClr val="tx1"/>
                </a:solidFill>
              </a:defRPr>
            </a:lvl2pPr>
            <a:lvl3pPr>
              <a:buClrTx/>
              <a:defRPr lang="en-US" dirty="0" smtClean="0">
                <a:solidFill>
                  <a:schemeClr val="tx1"/>
                </a:solidFill>
              </a:defRPr>
            </a:lvl3pPr>
            <a:lvl4pPr>
              <a:buClrTx/>
              <a:defRPr lang="en-US" dirty="0" smtClean="0">
                <a:solidFill>
                  <a:schemeClr val="tx1"/>
                </a:solidFill>
              </a:defRPr>
            </a:lvl4pPr>
            <a:lvl5pPr>
              <a:buClrTx/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Freeform 15"/>
          <p:cNvSpPr/>
          <p:nvPr userDrawn="1"/>
        </p:nvSpPr>
        <p:spPr>
          <a:xfrm>
            <a:off x="2662723" y="1940983"/>
            <a:ext cx="3563874" cy="0"/>
          </a:xfrm>
          <a:custGeom>
            <a:avLst/>
            <a:gdLst>
              <a:gd name="connsiteX0" fmla="*/ 0 w 6667500"/>
              <a:gd name="connsiteY0" fmla="*/ 0 h 0"/>
              <a:gd name="connsiteX1" fmla="*/ 6667500 w 6667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0">
                <a:moveTo>
                  <a:pt x="0" y="0"/>
                </a:moveTo>
                <a:lnTo>
                  <a:pt x="6667500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C4E928E9-032F-4C67-90C8-3230976C52E1}" type="datetimeyyyy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2025</a:t>
            </a:fld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1064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6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78049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60/40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0155" y="3805768"/>
            <a:ext cx="3142725" cy="1862666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912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87" y="5676900"/>
            <a:ext cx="3142725" cy="9144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3648" b="0" cap="all" baseline="0">
                <a:solidFill>
                  <a:schemeClr val="accent1"/>
                </a:solidFill>
              </a:defRPr>
            </a:lvl1pPr>
            <a:lvl2pPr marL="69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9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84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79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7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69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64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59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289353" y="715434"/>
            <a:ext cx="448001" cy="12192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38989" tIns="69495" rIns="138989" bIns="69495" numCol="1" anchor="t" anchorCtr="0" compatLnSpc="1">
            <a:prstTxWarp prst="textNoShape">
              <a:avLst/>
            </a:prstTxWarp>
          </a:bodyPr>
          <a:lstStyle/>
          <a:p>
            <a:endParaRPr lang="en-US" sz="3648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861713" y="0"/>
            <a:ext cx="2653388" cy="9144000"/>
          </a:xfr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520157" y="896620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32924754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557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252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ayo 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81553" y="3644902"/>
            <a:ext cx="2380159" cy="1828800"/>
          </a:xfrm>
        </p:spPr>
        <p:txBody>
          <a:bodyPr anchor="ctr" anchorCtr="0"/>
          <a:lstStyle>
            <a:lvl1pPr algn="l">
              <a:defRPr sz="6079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2219881" y="4536362"/>
            <a:ext cx="4511040" cy="7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0603602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08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4770032" y="715436"/>
            <a:ext cx="1465898" cy="724746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57" y="715436"/>
            <a:ext cx="4058304" cy="7247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949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7" y="2120898"/>
            <a:ext cx="5344565" cy="5852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136815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20156" y="6800291"/>
            <a:ext cx="1221900" cy="1658695"/>
          </a:xfrm>
        </p:spPr>
        <p:txBody>
          <a:bodyPr tIns="91440" bIns="45720"/>
          <a:lstStyle>
            <a:lvl1pPr marL="260585" indent="-260585">
              <a:spcBef>
                <a:spcPts val="912"/>
              </a:spcBef>
              <a:buFont typeface="Arial" panose="020B0604020202020204" pitchFamily="34" charset="0"/>
              <a:buChar char="•"/>
              <a:defRPr sz="3040"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520156" y="6423655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4"/>
          </p:nvPr>
        </p:nvSpPr>
        <p:spPr>
          <a:xfrm>
            <a:off x="520157" y="2489200"/>
            <a:ext cx="5344565" cy="736600"/>
          </a:xfrm>
        </p:spPr>
        <p:txBody>
          <a:bodyPr tIns="91440"/>
          <a:lstStyle>
            <a:lvl1pPr marL="0" indent="0">
              <a:spcBef>
                <a:spcPts val="0"/>
              </a:spcBef>
              <a:buNone/>
              <a:defRPr sz="3040"/>
            </a:lvl1pPr>
            <a:lvl2pPr>
              <a:defRPr sz="3040"/>
            </a:lvl2pPr>
            <a:lvl4pPr marL="2084683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20214" y="2129366"/>
            <a:ext cx="5345888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2"/>
          <p:cNvSpPr>
            <a:spLocks noGrp="1"/>
          </p:cNvSpPr>
          <p:nvPr>
            <p:ph idx="26"/>
          </p:nvPr>
        </p:nvSpPr>
        <p:spPr>
          <a:xfrm>
            <a:off x="520157" y="4354664"/>
            <a:ext cx="5344565" cy="1231900"/>
          </a:xfrm>
        </p:spPr>
        <p:txBody>
          <a:bodyPr tIns="91440"/>
          <a:lstStyle>
            <a:lvl1pPr marL="260585" indent="-260585">
              <a:spcBef>
                <a:spcPts val="912"/>
              </a:spcBef>
              <a:buFont typeface="Arial" panose="020B0604020202020204" pitchFamily="34" charset="0"/>
              <a:buChar char="•"/>
              <a:defRPr sz="3040"/>
            </a:lvl1pPr>
            <a:lvl2pPr>
              <a:spcBef>
                <a:spcPts val="912"/>
              </a:spcBef>
              <a:defRPr sz="3040"/>
            </a:lvl2pPr>
            <a:lvl3pPr>
              <a:spcBef>
                <a:spcPts val="912"/>
              </a:spcBef>
              <a:defRPr sz="3040"/>
            </a:lvl3pPr>
            <a:lvl4pPr marL="2084683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14"/>
          <p:cNvSpPr>
            <a:spLocks noGrp="1"/>
          </p:cNvSpPr>
          <p:nvPr>
            <p:ph type="body" sz="quarter" idx="27"/>
          </p:nvPr>
        </p:nvSpPr>
        <p:spPr>
          <a:xfrm>
            <a:off x="520214" y="3990992"/>
            <a:ext cx="5345888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FCC8D01A-387E-4280-BAC9-38B7E85D8FA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895738" y="6800291"/>
            <a:ext cx="1221900" cy="1658695"/>
          </a:xfrm>
        </p:spPr>
        <p:txBody>
          <a:bodyPr tIns="91440" bIns="45720"/>
          <a:lstStyle>
            <a:lvl1pPr marL="260585" indent="-260585">
              <a:spcBef>
                <a:spcPts val="912"/>
              </a:spcBef>
              <a:buFont typeface="Arial" panose="020B0604020202020204" pitchFamily="34" charset="0"/>
              <a:buChar char="•"/>
              <a:defRPr sz="3040"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F7757D34-B5B7-47AD-AE62-7CA370616FC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895738" y="6423655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88BF64C8-02FA-4776-8DE9-948D42CD384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71319" y="6800291"/>
            <a:ext cx="1221900" cy="1658695"/>
          </a:xfrm>
        </p:spPr>
        <p:txBody>
          <a:bodyPr tIns="91440" bIns="45720"/>
          <a:lstStyle>
            <a:lvl1pPr marL="260585" indent="-260585">
              <a:spcBef>
                <a:spcPts val="912"/>
              </a:spcBef>
              <a:buFont typeface="Arial" panose="020B0604020202020204" pitchFamily="34" charset="0"/>
              <a:buChar char="•"/>
              <a:defRPr sz="3040"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4F53157F-C018-4A4C-82A0-9761BBAC5B2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71319" y="6423655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BE2011B3-D7FA-47F6-B7B0-F9FE6EA46C1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41862" y="6800291"/>
            <a:ext cx="1221900" cy="1658695"/>
          </a:xfrm>
        </p:spPr>
        <p:txBody>
          <a:bodyPr tIns="91440" bIns="45720"/>
          <a:lstStyle>
            <a:lvl1pPr marL="260585" indent="-260585">
              <a:spcBef>
                <a:spcPts val="912"/>
              </a:spcBef>
              <a:buFont typeface="Arial" panose="020B0604020202020204" pitchFamily="34" charset="0"/>
              <a:buChar char="•"/>
              <a:defRPr sz="3040"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DBAA90D9-8B22-4EB3-AB4B-DA12D85F0CC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41862" y="6423655"/>
            <a:ext cx="1221900" cy="36576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694895" indent="0">
              <a:buNone/>
              <a:defRPr b="1"/>
            </a:lvl2pPr>
            <a:lvl3pPr marL="1389788" indent="0">
              <a:buNone/>
              <a:defRPr b="1"/>
            </a:lvl3pPr>
            <a:lvl4pPr marL="2084683" indent="0">
              <a:buNone/>
              <a:defRPr b="1"/>
            </a:lvl4pPr>
            <a:lvl5pPr marL="2779577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72969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 black_gray_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360642" y="0"/>
            <a:ext cx="4154458" cy="9144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6" y="3154893"/>
            <a:ext cx="1638534" cy="2834217"/>
          </a:xfrm>
        </p:spPr>
        <p:txBody>
          <a:bodyPr tIns="0" bIns="0" anchor="ctr" anchorCtr="0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6/20/25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-2219881" y="4536362"/>
            <a:ext cx="4511040" cy="7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2667814" y="2129369"/>
            <a:ext cx="3569813" cy="4885266"/>
          </a:xfrm>
        </p:spPr>
        <p:txBody>
          <a:bodyPr vert="horz" lIns="0" tIns="0" rIns="0" bIns="0" rtlCol="0" anchor="ctr" anchorCtr="0">
            <a:noAutofit/>
          </a:bodyPr>
          <a:lstStyle>
            <a:lvl1pPr marL="265411" indent="-265411">
              <a:lnSpc>
                <a:spcPct val="125000"/>
              </a:lnSpc>
              <a:buFont typeface="Arial" panose="020B0604020202020204" pitchFamily="34" charset="0"/>
              <a:buChar char="•"/>
              <a:defRPr lang="en-US" sz="3648" dirty="0" smtClean="0">
                <a:solidFill>
                  <a:schemeClr val="tx1"/>
                </a:solidFill>
              </a:defRPr>
            </a:lvl1pPr>
            <a:lvl2pPr marL="694895" indent="0">
              <a:buClr>
                <a:schemeClr val="tx1"/>
              </a:buClr>
              <a:buNone/>
              <a:defRPr lang="en-US" sz="3344" dirty="0" smtClean="0"/>
            </a:lvl2pPr>
            <a:lvl3pPr marL="1389788" indent="0">
              <a:buClr>
                <a:schemeClr val="tx1"/>
              </a:buClr>
              <a:buNone/>
              <a:defRPr lang="en-US" sz="3344" dirty="0" smtClean="0"/>
            </a:lvl3pPr>
            <a:lvl4pPr marL="2084683" indent="0">
              <a:buClr>
                <a:schemeClr val="tx1"/>
              </a:buClr>
              <a:buNone/>
              <a:defRPr lang="en-US" sz="3344" dirty="0" smtClean="0"/>
            </a:lvl4pPr>
            <a:lvl5pPr marL="2779577" indent="0">
              <a:buClr>
                <a:schemeClr val="tx1"/>
              </a:buClr>
              <a:buNone/>
              <a:defRPr lang="en-US" sz="3344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9239F233-A28B-4E90-BD26-B7AF41444B49}" type="datetimeyyyy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2025</a:t>
            </a:fld>
            <a:r>
              <a:rPr lang="en-US" sz="1064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1064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4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667815" y="0"/>
            <a:ext cx="3847286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3154893"/>
            <a:ext cx="1954190" cy="2834217"/>
          </a:xfrm>
        </p:spPr>
        <p:txBody>
          <a:bodyPr tIns="0" bIns="0" anchor="ctr" anchorCtr="0"/>
          <a:lstStyle>
            <a:lvl1pPr>
              <a:defRPr sz="4863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20156" y="6451600"/>
            <a:ext cx="1959282" cy="1701800"/>
          </a:xfrm>
        </p:spPr>
        <p:txBody>
          <a:bodyPr/>
          <a:lstStyle>
            <a:lvl1pPr marL="0" indent="0">
              <a:buNone/>
              <a:defRPr/>
            </a:lvl1pPr>
            <a:lvl2pPr marL="694895" indent="0">
              <a:buNone/>
              <a:defRPr/>
            </a:lvl2pPr>
            <a:lvl3pPr marL="1389788" indent="0">
              <a:buNone/>
              <a:defRPr/>
            </a:lvl3pPr>
            <a:lvl4pPr marL="2084683" indent="0">
              <a:buNone/>
              <a:defRPr/>
            </a:lvl4pPr>
            <a:lvl5pPr marL="277957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</p:spTree>
    <p:extLst>
      <p:ext uri="{BB962C8B-B14F-4D97-AF65-F5344CB8AC3E}">
        <p14:creationId xmlns:p14="http://schemas.microsoft.com/office/powerpoint/2010/main" val="289823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_blue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3260028" cy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255072" y="0"/>
            <a:ext cx="3260028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89354" y="715435"/>
            <a:ext cx="5946577" cy="773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1437220"/>
            <a:ext cx="5349204" cy="783166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7" y="2842685"/>
            <a:ext cx="5349204" cy="489161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4435" y="8180917"/>
            <a:ext cx="4669155" cy="48768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82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bg2"/>
                </a:solidFill>
              </a:rPr>
              <a:t>©</a:t>
            </a:r>
            <a:fld id="{5665BA5B-A450-414B-8296-19DEE898EEB7}" type="datetimeyyyy">
              <a:rPr lang="en-US" sz="1064" smtClean="0">
                <a:solidFill>
                  <a:schemeClr val="bg2"/>
                </a:solidFill>
              </a:rPr>
              <a:t>2025</a:t>
            </a:fld>
            <a:r>
              <a:rPr lang="en-US" sz="1064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bg2"/>
                </a:solidFill>
              </a:rPr>
              <a:pPr lvl="0"/>
              <a:t>‹#›</a:t>
            </a:fld>
            <a:endParaRPr lang="en-US" sz="1064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5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ue_black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3260028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648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255072" y="0"/>
            <a:ext cx="3260028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648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89354" y="715435"/>
            <a:ext cx="5946577" cy="773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648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157" y="1437220"/>
            <a:ext cx="5349204" cy="783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57" y="2842685"/>
            <a:ext cx="5349204" cy="489161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4435" y="8180917"/>
            <a:ext cx="4669155" cy="48768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82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520157" y="0"/>
            <a:ext cx="1808411" cy="17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48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00664" y="8877264"/>
            <a:ext cx="2014438" cy="266737"/>
          </a:xfrm>
          <a:prstGeom prst="rect">
            <a:avLst/>
          </a:prstGeom>
        </p:spPr>
        <p:txBody>
          <a:bodyPr vert="horz" lIns="139001" tIns="69500" rIns="139001" bIns="6950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1064" dirty="0">
                <a:solidFill>
                  <a:schemeClr val="bg2"/>
                </a:solidFill>
              </a:rPr>
              <a:t>©</a:t>
            </a:r>
            <a:fld id="{4D873124-2EC5-4302-A6D6-9F1719C893B3}" type="datetimeyyyy">
              <a:rPr lang="en-US" sz="1064" smtClean="0">
                <a:solidFill>
                  <a:schemeClr val="bg2"/>
                </a:solidFill>
              </a:rPr>
              <a:t>2025</a:t>
            </a:fld>
            <a:r>
              <a:rPr lang="en-US" sz="1064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1064" smtClean="0">
                <a:solidFill>
                  <a:schemeClr val="bg2"/>
                </a:solidFill>
              </a:rPr>
              <a:pPr lvl="0"/>
              <a:t>‹#›</a:t>
            </a:fld>
            <a:endParaRPr lang="en-US" sz="1064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57" y="715435"/>
            <a:ext cx="5344565" cy="783166"/>
          </a:xfrm>
          <a:prstGeom prst="rect">
            <a:avLst/>
          </a:prstGeom>
        </p:spPr>
        <p:txBody>
          <a:bodyPr vert="horz" lIns="0" tIns="45724" rIns="0" bIns="45724" rtlCol="0" anchor="t" anchorCtr="0">
            <a:no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57" y="2129366"/>
            <a:ext cx="5344565" cy="5852160"/>
          </a:xfrm>
          <a:prstGeom prst="rect">
            <a:avLst/>
          </a:prstGeom>
        </p:spPr>
        <p:txBody>
          <a:bodyPr vert="horz" lIns="0" tIns="0" rIns="0" bIns="45724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46013" y="8705088"/>
            <a:ext cx="469087" cy="146305"/>
          </a:xfrm>
          <a:prstGeom prst="rect">
            <a:avLst/>
          </a:prstGeom>
        </p:spPr>
        <p:txBody>
          <a:bodyPr vert="horz" lIns="91448" tIns="0" rIns="91448" bIns="0" rtlCol="0" anchor="ctr"/>
          <a:lstStyle>
            <a:lvl1pPr algn="r">
              <a:defRPr sz="10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6/20/25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4436" y="8180917"/>
            <a:ext cx="5041495" cy="487680"/>
          </a:xfrm>
          <a:prstGeom prst="rect">
            <a:avLst/>
          </a:prstGeom>
        </p:spPr>
        <p:txBody>
          <a:bodyPr vert="horz" lIns="0" tIns="45724" rIns="0" bIns="0" rtlCol="0" anchor="b" anchorCtr="0"/>
          <a:lstStyle>
            <a:lvl1pPr algn="r">
              <a:lnSpc>
                <a:spcPct val="90000"/>
              </a:lnSpc>
              <a:defRPr sz="182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081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95" r:id="rId2"/>
    <p:sldLayoutId id="2147483712" r:id="rId3"/>
    <p:sldLayoutId id="2147483662" r:id="rId4"/>
    <p:sldLayoutId id="2147483699" r:id="rId5"/>
    <p:sldLayoutId id="2147483714" r:id="rId6"/>
    <p:sldLayoutId id="2147483698" r:id="rId7"/>
    <p:sldLayoutId id="2147483681" r:id="rId8"/>
    <p:sldLayoutId id="2147483682" r:id="rId9"/>
    <p:sldLayoutId id="2147483684" r:id="rId10"/>
    <p:sldLayoutId id="2147483683" r:id="rId11"/>
    <p:sldLayoutId id="2147483704" r:id="rId12"/>
    <p:sldLayoutId id="2147483709" r:id="rId13"/>
    <p:sldLayoutId id="2147483705" r:id="rId14"/>
    <p:sldLayoutId id="2147483708" r:id="rId15"/>
    <p:sldLayoutId id="2147483685" r:id="rId16"/>
    <p:sldLayoutId id="2147483675" r:id="rId17"/>
    <p:sldLayoutId id="2147483686" r:id="rId18"/>
    <p:sldLayoutId id="2147483710" r:id="rId19"/>
    <p:sldLayoutId id="2147483687" r:id="rId20"/>
    <p:sldLayoutId id="2147483688" r:id="rId21"/>
    <p:sldLayoutId id="2147483692" r:id="rId22"/>
    <p:sldLayoutId id="2147483694" r:id="rId23"/>
    <p:sldLayoutId id="2147483664" r:id="rId24"/>
    <p:sldLayoutId id="2147483700" r:id="rId25"/>
    <p:sldLayoutId id="2147483665" r:id="rId26"/>
    <p:sldLayoutId id="2147483696" r:id="rId27"/>
    <p:sldLayoutId id="2147483697" r:id="rId28"/>
    <p:sldLayoutId id="2147483666" r:id="rId29"/>
    <p:sldLayoutId id="2147483701" r:id="rId30"/>
    <p:sldLayoutId id="2147483667" r:id="rId31"/>
    <p:sldLayoutId id="2147483670" r:id="rId32"/>
    <p:sldLayoutId id="2147483671" r:id="rId33"/>
    <p:sldLayoutId id="2147483672" r:id="rId34"/>
  </p:sldLayoutIdLst>
  <p:txStyles>
    <p:titleStyle>
      <a:lvl1pPr algn="l" defTabSz="1389916" rtl="0" eaLnBrk="1" latinLnBrk="0" hangingPunct="1">
        <a:lnSpc>
          <a:spcPct val="90000"/>
        </a:lnSpc>
        <a:spcBef>
          <a:spcPct val="0"/>
        </a:spcBef>
        <a:buNone/>
        <a:defRPr sz="4863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585" indent="-260585" algn="l" defTabSz="1389916" rtl="0" eaLnBrk="1" latinLnBrk="0" hangingPunct="1">
        <a:lnSpc>
          <a:spcPct val="90000"/>
        </a:lnSpc>
        <a:spcBef>
          <a:spcPts val="2280"/>
        </a:spcBef>
        <a:buClr>
          <a:schemeClr val="accent1"/>
        </a:buClr>
        <a:buFont typeface="Arial" pitchFamily="34" charset="0"/>
        <a:buChar char="•"/>
        <a:defRPr sz="3648" kern="1200">
          <a:solidFill>
            <a:schemeClr val="tx1"/>
          </a:solidFill>
          <a:latin typeface="+mn-lt"/>
          <a:ea typeface="+mn-ea"/>
          <a:cs typeface="+mn-cs"/>
        </a:defRPr>
      </a:lvl1pPr>
      <a:lvl2pPr marL="955479" indent="-260585" algn="l" defTabSz="1389916" rtl="0" eaLnBrk="1" latinLnBrk="0" hangingPunct="1">
        <a:lnSpc>
          <a:spcPct val="90000"/>
        </a:lnSpc>
        <a:spcBef>
          <a:spcPts val="912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3648" kern="1200">
          <a:solidFill>
            <a:schemeClr val="tx1"/>
          </a:solidFill>
          <a:latin typeface="+mn-lt"/>
          <a:ea typeface="+mn-ea"/>
          <a:cs typeface="+mn-cs"/>
        </a:defRPr>
      </a:lvl2pPr>
      <a:lvl3pPr marL="1650374" indent="-260585" algn="l" defTabSz="1389916" rtl="0" eaLnBrk="1" latinLnBrk="0" hangingPunct="1">
        <a:lnSpc>
          <a:spcPct val="90000"/>
        </a:lnSpc>
        <a:spcBef>
          <a:spcPts val="912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3648" kern="1200">
          <a:solidFill>
            <a:schemeClr val="tx1"/>
          </a:solidFill>
          <a:latin typeface="+mn-lt"/>
          <a:ea typeface="+mn-ea"/>
          <a:cs typeface="+mn-cs"/>
        </a:defRPr>
      </a:lvl3pPr>
      <a:lvl4pPr marL="2345269" indent="-260585" algn="l" defTabSz="1389916" rtl="0" eaLnBrk="1" latinLnBrk="0" hangingPunct="1">
        <a:lnSpc>
          <a:spcPct val="90000"/>
        </a:lnSpc>
        <a:spcBef>
          <a:spcPts val="912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3648" kern="1200">
          <a:solidFill>
            <a:schemeClr val="tx1"/>
          </a:solidFill>
          <a:latin typeface="+mn-lt"/>
          <a:ea typeface="+mn-ea"/>
          <a:cs typeface="+mn-cs"/>
        </a:defRPr>
      </a:lvl4pPr>
      <a:lvl5pPr marL="3040162" indent="-260585" algn="l" defTabSz="1389916" rtl="0" eaLnBrk="1" latinLnBrk="0" hangingPunct="1">
        <a:lnSpc>
          <a:spcPct val="90000"/>
        </a:lnSpc>
        <a:spcBef>
          <a:spcPts val="912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3648" kern="1200">
          <a:solidFill>
            <a:schemeClr val="tx1"/>
          </a:solidFill>
          <a:latin typeface="+mn-lt"/>
          <a:ea typeface="+mn-ea"/>
          <a:cs typeface="+mn-cs"/>
        </a:defRPr>
      </a:lvl5pPr>
      <a:lvl6pPr marL="3822268" indent="-347479" algn="l" defTabSz="1389916" rtl="0" eaLnBrk="1" latinLnBrk="0" hangingPunct="1">
        <a:spcBef>
          <a:spcPct val="20000"/>
        </a:spcBef>
        <a:buFont typeface="Arial" pitchFamily="34" charset="0"/>
        <a:buChar char="•"/>
        <a:defRPr sz="3040" kern="1200">
          <a:solidFill>
            <a:schemeClr val="tx1"/>
          </a:solidFill>
          <a:latin typeface="+mn-lt"/>
          <a:ea typeface="+mn-ea"/>
          <a:cs typeface="+mn-cs"/>
        </a:defRPr>
      </a:lvl6pPr>
      <a:lvl7pPr marL="4517226" indent="-347479" algn="l" defTabSz="1389916" rtl="0" eaLnBrk="1" latinLnBrk="0" hangingPunct="1">
        <a:spcBef>
          <a:spcPct val="20000"/>
        </a:spcBef>
        <a:buFont typeface="Arial" pitchFamily="34" charset="0"/>
        <a:buChar char="•"/>
        <a:defRPr sz="3040" kern="1200">
          <a:solidFill>
            <a:schemeClr val="tx1"/>
          </a:solidFill>
          <a:latin typeface="+mn-lt"/>
          <a:ea typeface="+mn-ea"/>
          <a:cs typeface="+mn-cs"/>
        </a:defRPr>
      </a:lvl7pPr>
      <a:lvl8pPr marL="5212184" indent="-347479" algn="l" defTabSz="1389916" rtl="0" eaLnBrk="1" latinLnBrk="0" hangingPunct="1">
        <a:spcBef>
          <a:spcPct val="20000"/>
        </a:spcBef>
        <a:buFont typeface="Arial" pitchFamily="34" charset="0"/>
        <a:buChar char="•"/>
        <a:defRPr sz="3040" kern="1200">
          <a:solidFill>
            <a:schemeClr val="tx1"/>
          </a:solidFill>
          <a:latin typeface="+mn-lt"/>
          <a:ea typeface="+mn-ea"/>
          <a:cs typeface="+mn-cs"/>
        </a:defRPr>
      </a:lvl8pPr>
      <a:lvl9pPr marL="5907143" indent="-347479" algn="l" defTabSz="1389916" rtl="0" eaLnBrk="1" latinLnBrk="0" hangingPunct="1">
        <a:spcBef>
          <a:spcPct val="20000"/>
        </a:spcBef>
        <a:buFont typeface="Arial" pitchFamily="34" charset="0"/>
        <a:buChar char="•"/>
        <a:defRPr sz="3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1pPr>
      <a:lvl2pPr marL="694957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2pPr>
      <a:lvl3pPr marL="1389916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3pPr>
      <a:lvl4pPr marL="2084873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4pPr>
      <a:lvl5pPr marL="2779832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5pPr>
      <a:lvl6pPr marL="3474789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6pPr>
      <a:lvl7pPr marL="4169748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7pPr>
      <a:lvl8pPr marL="4864706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8pPr>
      <a:lvl9pPr marL="5559666" algn="l" defTabSz="1389916" rtl="0" eaLnBrk="1" latinLnBrk="0" hangingPunct="1">
        <a:defRPr sz="28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techaccel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8B64A-A19A-31C3-F7AD-3884CCD30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57C676-539C-6174-73E9-7247B8FB6CEB}"/>
              </a:ext>
            </a:extLst>
          </p:cNvPr>
          <p:cNvSpPr txBox="1"/>
          <p:nvPr/>
        </p:nvSpPr>
        <p:spPr>
          <a:xfrm>
            <a:off x="207436" y="2097291"/>
            <a:ext cx="6307663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24"/>
              </a:spcBef>
            </a:pPr>
            <a:r>
              <a:rPr lang="en-US" sz="3200" b="1" kern="100" dirty="0">
                <a:latin typeface="Mayo Clinic Sans Condensed" panose="020B08060401010101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Care Accelerator</a:t>
            </a:r>
          </a:p>
          <a:p>
            <a:pPr>
              <a:spcBef>
                <a:spcPts val="600"/>
              </a:spcBef>
            </a:pPr>
            <a:r>
              <a:rPr lang="en-US" sz="2200" b="1" kern="100" dirty="0">
                <a:latin typeface="Mayo Clinic Sans Light Cond" panose="020B05060401010101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Empowering Innovation. Transforming Health Care.</a:t>
            </a:r>
          </a:p>
        </p:txBody>
      </p:sp>
      <p:pic>
        <p:nvPicPr>
          <p:cNvPr id="8" name="Picture 7" descr="A picture containing text, outdoor, building, house&#10;&#10;Description automatically generated">
            <a:extLst>
              <a:ext uri="{FF2B5EF4-FFF2-40B4-BE49-F238E27FC236}">
                <a16:creationId xmlns:a16="http://schemas.microsoft.com/office/drawing/2014/main" id="{B91C6ADB-403A-101D-C72C-928A48A2D5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526" r="5823"/>
          <a:stretch/>
        </p:blipFill>
        <p:spPr>
          <a:xfrm rot="5400000">
            <a:off x="-1076158" y="4712086"/>
            <a:ext cx="5508072" cy="33557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320345-8E57-7D91-75E4-6204B0EBEDB5}"/>
              </a:ext>
            </a:extLst>
          </p:cNvPr>
          <p:cNvSpPr txBox="1"/>
          <p:nvPr/>
        </p:nvSpPr>
        <p:spPr>
          <a:xfrm>
            <a:off x="3577321" y="3916975"/>
            <a:ext cx="2565293" cy="278678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509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Mayo Clinic Sans Light Cond" panose="020B0506040101010104" pitchFamily="34" charset="0"/>
              </a:rPr>
              <a:t>The Mayo Clinic and Arizona State University Alliance for Health Care Accelerator supports early-stage startups in developing breakthrough solutions that advance patient care and improve health outcomes globally, accelerating innovation from idea to impact.</a:t>
            </a:r>
            <a:endParaRPr lang="en-US" sz="1600" kern="100" dirty="0">
              <a:latin typeface="Mayo Clinic Sans Light Cond" panose="020B05060401010101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E6FFEF-B8C9-6B42-76FC-517B8216AAE3}"/>
              </a:ext>
            </a:extLst>
          </p:cNvPr>
          <p:cNvSpPr txBox="1"/>
          <p:nvPr/>
        </p:nvSpPr>
        <p:spPr>
          <a:xfrm>
            <a:off x="3577321" y="7523174"/>
            <a:ext cx="29377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kern="100" dirty="0">
                <a:latin typeface="Mayo Clinic Sans Light Cond" panose="020B05060401010101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Learn more about the Mayo Clinic and ASU Alliance for </a:t>
            </a:r>
            <a:br>
              <a:rPr lang="en-US" sz="1600" kern="100" dirty="0">
                <a:latin typeface="Mayo Clinic Sans Light Cond" panose="020B05060401010101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kern="100" dirty="0">
                <a:latin typeface="Mayo Clinic Sans Light Cond" panose="020B05060401010101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 Care Accelerator</a:t>
            </a:r>
          </a:p>
          <a:p>
            <a:r>
              <a:rPr lang="en-US" sz="1600" u="sng" dirty="0">
                <a:solidFill>
                  <a:srgbClr val="0563C1"/>
                </a:solidFill>
                <a:latin typeface="Mayo Clinic Sans Light Cond" panose="020B05060401010101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www.medtechaccel.com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DB0D54F-5E1E-807F-70F6-D3AFC80D1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42" y="0"/>
            <a:ext cx="2395728" cy="172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24160"/>
      </p:ext>
    </p:extLst>
  </p:cSld>
  <p:clrMapOvr>
    <a:masterClrMapping/>
  </p:clrMapOvr>
</p:sld>
</file>

<file path=ppt/theme/theme1.xml><?xml version="1.0" encoding="utf-8"?>
<a:theme xmlns:a="http://schemas.openxmlformats.org/drawingml/2006/main" name="2020_MC_White (12-28-2020)">
  <a:themeElements>
    <a:clrScheme name="2020_MC_White">
      <a:dk1>
        <a:srgbClr val="FFFFFF"/>
      </a:dk1>
      <a:lt1>
        <a:srgbClr val="000000"/>
      </a:lt1>
      <a:dk2>
        <a:srgbClr val="D2D2D2"/>
      </a:dk2>
      <a:lt2>
        <a:srgbClr val="0057B8"/>
      </a:lt2>
      <a:accent1>
        <a:srgbClr val="009CDE"/>
      </a:accent1>
      <a:accent2>
        <a:srgbClr val="0057B8"/>
      </a:accent2>
      <a:accent3>
        <a:srgbClr val="00873E"/>
      </a:accent3>
      <a:accent4>
        <a:srgbClr val="8246AF"/>
      </a:accent4>
      <a:accent5>
        <a:srgbClr val="FE5000"/>
      </a:accent5>
      <a:accent6>
        <a:srgbClr val="FFC845"/>
      </a:accent6>
      <a:hlink>
        <a:srgbClr val="009CDE"/>
      </a:hlink>
      <a:folHlink>
        <a:srgbClr val="A8A8A8"/>
      </a:folHlink>
    </a:clrScheme>
    <a:fontScheme name="mc-white-widesc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c-white-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_MC_White (9-20-2021).pptx" id="{8725D89F-A5CE-45B9-83E6-5312AD892217}" vid="{A444E8F4-F276-42CB-B36F-2102C455E7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TemplafyFormConfiguration><![CDATA[{"formFields":[],"formDataEntries":[]}]]></TemplafyFormConfiguration>
</file>

<file path=customXml/item2.xml><?xml version="1.0" encoding="utf-8"?>
<TemplafyTemplateConfiguration><![CDATA[{"elementsMetadata":[],"transformationConfigurations":[],"templateName":"MC_White Default","templateDescription":"","enableDocumentContentUpdater":false,"version":"2.0"}]]></TemplafyTemplateConfiguration>
</file>

<file path=customXml/itemProps1.xml><?xml version="1.0" encoding="utf-8"?>
<ds:datastoreItem xmlns:ds="http://schemas.openxmlformats.org/officeDocument/2006/customXml" ds:itemID="{E9E01430-3FBA-4FDD-8460-360911DB548B}">
  <ds:schemaRefs/>
</ds:datastoreItem>
</file>

<file path=customXml/itemProps2.xml><?xml version="1.0" encoding="utf-8"?>
<ds:datastoreItem xmlns:ds="http://schemas.openxmlformats.org/officeDocument/2006/customXml" ds:itemID="{24A126B4-B46E-4CA1-9327-D13C87F92BED}">
  <ds:schemaRefs/>
</ds:datastoreItem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2020_MC_White (9-20-2021)</Template>
  <TotalTime>122</TotalTime>
  <Words>66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Mayo Clinic Sans Condensed</vt:lpstr>
      <vt:lpstr>Mayo Clinic Sans Light Cond</vt:lpstr>
      <vt:lpstr>2020_MC_White (12-28-2020)</vt:lpstr>
      <vt:lpstr>PowerPoint Presentation</vt:lpstr>
    </vt:vector>
  </TitlesOfParts>
  <Company>Mayo Clinic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TITLE</dc:title>
  <dc:creator>Nielsen, Julie M.</dc:creator>
  <dc:description>v2.15. 2020_MC_White</dc:description>
  <cp:lastModifiedBy>Lester, Steven J., M.D.</cp:lastModifiedBy>
  <cp:revision>16</cp:revision>
  <dcterms:created xsi:type="dcterms:W3CDTF">2023-06-26T15:45:51Z</dcterms:created>
  <dcterms:modified xsi:type="dcterms:W3CDTF">2025-06-20T21:36:02Z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2022-09-08T23:12:35</vt:lpwstr>
  </property>
  <property fmtid="{D5CDD505-2E9C-101B-9397-08002B2CF9AE}" pid="3" name="TemplafyTenantId">
    <vt:lpwstr>mcbrandtemplates</vt:lpwstr>
  </property>
  <property fmtid="{D5CDD505-2E9C-101B-9397-08002B2CF9AE}" pid="4" name="TemplafyTemplateId">
    <vt:lpwstr>637982755528693929</vt:lpwstr>
  </property>
  <property fmtid="{D5CDD505-2E9C-101B-9397-08002B2CF9AE}" pid="5" name="TemplafyUserProfileId">
    <vt:lpwstr>637707942331348149</vt:lpwstr>
  </property>
  <property fmtid="{D5CDD505-2E9C-101B-9397-08002B2CF9AE}" pid="6" name="TemplafyFromBlank">
    <vt:bool>true</vt:bool>
  </property>
</Properties>
</file>